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8000663" cy="25199975"/>
  <p:notesSz cx="6858000" cy="9144000"/>
  <p:defaultTextStyle>
    <a:defPPr>
      <a:defRPr lang="es-CO"/>
    </a:defPPr>
    <a:lvl1pPr marL="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1pPr>
    <a:lvl2pPr marL="146875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2pPr>
    <a:lvl3pPr marL="293751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3pPr>
    <a:lvl4pPr marL="440626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4pPr>
    <a:lvl5pPr marL="587502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5pPr>
    <a:lvl6pPr marL="734377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6pPr>
    <a:lvl7pPr marL="881253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7pPr>
    <a:lvl8pPr marL="1028128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8pPr>
    <a:lvl9pPr marL="1175004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25" d="100"/>
          <a:sy n="25" d="100"/>
        </p:scale>
        <p:origin x="2652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4124164"/>
            <a:ext cx="15300564" cy="8773325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13235822"/>
            <a:ext cx="13500497" cy="6084159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6BD7-0CCE-4471-A5D7-644D25376331}" type="datetimeFigureOut">
              <a:rPr lang="es-CO" smtClean="0"/>
              <a:t>04/02/2020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3356-87C1-403E-9D82-993CC2E19B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1407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6BD7-0CCE-4471-A5D7-644D25376331}" type="datetimeFigureOut">
              <a:rPr lang="es-CO" smtClean="0"/>
              <a:t>04/02/2020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3356-87C1-403E-9D82-993CC2E19B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8084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1341665"/>
            <a:ext cx="3881393" cy="2135581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1341665"/>
            <a:ext cx="11419171" cy="2135581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6BD7-0CCE-4471-A5D7-644D25376331}" type="datetimeFigureOut">
              <a:rPr lang="es-CO" smtClean="0"/>
              <a:t>04/02/2020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3356-87C1-403E-9D82-993CC2E19B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8367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6BD7-0CCE-4471-A5D7-644D25376331}" type="datetimeFigureOut">
              <a:rPr lang="es-CO" smtClean="0"/>
              <a:t>04/02/2020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3356-87C1-403E-9D82-993CC2E19B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73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6282501"/>
            <a:ext cx="15525572" cy="10482488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16864157"/>
            <a:ext cx="15525572" cy="5512493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/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6BD7-0CCE-4471-A5D7-644D25376331}" type="datetimeFigureOut">
              <a:rPr lang="es-CO" smtClean="0"/>
              <a:t>04/02/2020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3356-87C1-403E-9D82-993CC2E19B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1124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6708326"/>
            <a:ext cx="7650282" cy="1598915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6708326"/>
            <a:ext cx="7650282" cy="1598915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6BD7-0CCE-4471-A5D7-644D25376331}" type="datetimeFigureOut">
              <a:rPr lang="es-CO" smtClean="0"/>
              <a:t>04/02/2020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3356-87C1-403E-9D82-993CC2E19B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4268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341671"/>
            <a:ext cx="15525572" cy="487083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6177496"/>
            <a:ext cx="7615123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9204991"/>
            <a:ext cx="7615123" cy="1353915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6177496"/>
            <a:ext cx="7652626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9204991"/>
            <a:ext cx="7652626" cy="1353915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6BD7-0CCE-4471-A5D7-644D25376331}" type="datetimeFigureOut">
              <a:rPr lang="es-CO" smtClean="0"/>
              <a:t>04/02/2020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3356-87C1-403E-9D82-993CC2E19B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0849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6BD7-0CCE-4471-A5D7-644D25376331}" type="datetimeFigureOut">
              <a:rPr lang="es-CO" smtClean="0"/>
              <a:t>04/02/2020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3356-87C1-403E-9D82-993CC2E19B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7467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6BD7-0CCE-4471-A5D7-644D25376331}" type="datetimeFigureOut">
              <a:rPr lang="es-CO" smtClean="0"/>
              <a:t>04/02/2020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3356-87C1-403E-9D82-993CC2E19B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380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3628335"/>
            <a:ext cx="9112836" cy="17908316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6BD7-0CCE-4471-A5D7-644D25376331}" type="datetimeFigureOut">
              <a:rPr lang="es-CO" smtClean="0"/>
              <a:t>04/02/2020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3356-87C1-403E-9D82-993CC2E19B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0745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3628335"/>
            <a:ext cx="9112836" cy="17908316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6BD7-0CCE-4471-A5D7-644D25376331}" type="datetimeFigureOut">
              <a:rPr lang="es-CO" smtClean="0"/>
              <a:t>04/02/2020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3356-87C1-403E-9D82-993CC2E19B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6065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1341671"/>
            <a:ext cx="15525572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6708326"/>
            <a:ext cx="15525572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06BD7-0CCE-4471-A5D7-644D25376331}" type="datetimeFigureOut">
              <a:rPr lang="es-CO" smtClean="0"/>
              <a:t>04/02/2020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23356649"/>
            <a:ext cx="6075224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F3356-87C1-403E-9D82-993CC2E19B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1992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5462901" y="8914533"/>
            <a:ext cx="29986837" cy="5672090"/>
          </a:xfrm>
        </p:spPr>
        <p:txBody>
          <a:bodyPr>
            <a:normAutofit/>
          </a:bodyPr>
          <a:lstStyle/>
          <a:p>
            <a:r>
              <a:rPr lang="es-CO" dirty="0" smtClean="0"/>
              <a:t>Este es el formato</a:t>
            </a:r>
            <a:br>
              <a:rPr lang="es-CO" dirty="0" smtClean="0"/>
            </a:br>
            <a:r>
              <a:rPr lang="es-CO" dirty="0" smtClean="0"/>
              <a:t>Medio Pliego Vertical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78763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4</Words>
  <Application>Microsoft Office PowerPoint</Application>
  <PresentationFormat>Personalizado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Este es el formato Medio Pliego Vertical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Este es el formato Pliego Horizontal</dc:title>
  <dc:creator>DISEÑO ASUS</dc:creator>
  <cp:lastModifiedBy>DISEÑO ASUS</cp:lastModifiedBy>
  <cp:revision>4</cp:revision>
  <dcterms:created xsi:type="dcterms:W3CDTF">2020-02-04T23:01:09Z</dcterms:created>
  <dcterms:modified xsi:type="dcterms:W3CDTF">2020-02-04T23:10:16Z</dcterms:modified>
</cp:coreProperties>
</file>